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9DEFD-98CD-43AA-96C8-E2CED6C39E9F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3A11-4AA6-4AA9-947A-62C2D8FB1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6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9DEFD-98CD-43AA-96C8-E2CED6C39E9F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73A11-4AA6-4AA9-947A-62C2D8FB1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19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5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58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4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3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9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66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4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7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9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68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텍스쳐</a:t>
            </a:r>
            <a:r>
              <a:rPr lang="en-US" altLang="ko-KR" smtClean="0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7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9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10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29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35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2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9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0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77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96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0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8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43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02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2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85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3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9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5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화면 슬라이드 쇼(4:3)</PresentationFormat>
  <Paragraphs>41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디바이스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텍스쳐(Texture)</vt:lpstr>
      <vt:lpstr>텍스쳐(Texture)</vt:lpstr>
      <vt:lpstr>텍스쳐(Texture)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2021-11-03T14:28:33Z</dcterms:created>
  <dcterms:modified xsi:type="dcterms:W3CDTF">2021-11-03T14:28:33Z</dcterms:modified>
</cp:coreProperties>
</file>